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53" r:id="rId4"/>
  </p:sldMasterIdLst>
  <p:notesMasterIdLst>
    <p:notesMasterId r:id="rId12"/>
  </p:notesMasterIdLst>
  <p:handoutMasterIdLst>
    <p:handoutMasterId r:id="rId13"/>
  </p:handoutMasterIdLst>
  <p:sldIdLst>
    <p:sldId id="289" r:id="rId5"/>
    <p:sldId id="288" r:id="rId6"/>
    <p:sldId id="260" r:id="rId7"/>
    <p:sldId id="293" r:id="rId8"/>
    <p:sldId id="294" r:id="rId9"/>
    <p:sldId id="296" r:id="rId10"/>
    <p:sldId id="292" r:id="rId11"/>
  </p:sldIdLst>
  <p:sldSz cx="9144000" cy="6858000" type="screen4x3"/>
  <p:notesSz cx="6858000" cy="91440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FCFCFC"/>
    <a:srgbClr val="7AC142"/>
    <a:srgbClr val="83A667"/>
    <a:srgbClr val="91D64B"/>
    <a:srgbClr val="0096BB"/>
    <a:srgbClr val="25A5C4"/>
    <a:srgbClr val="008225"/>
    <a:srgbClr val="007622"/>
    <a:srgbClr val="0050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9" autoAdjust="0"/>
    <p:restoredTop sz="94660"/>
  </p:normalViewPr>
  <p:slideViewPr>
    <p:cSldViewPr>
      <p:cViewPr varScale="1">
        <p:scale>
          <a:sx n="120" d="100"/>
          <a:sy n="120" d="100"/>
        </p:scale>
        <p:origin x="-39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31DBF40-7486-4F31-8A6A-43EB2B0D89E1}" type="datetimeFigureOut">
              <a:rPr lang="en-US"/>
              <a:pPr>
                <a:defRPr/>
              </a:pPr>
              <a:t>08/05/14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0B3DA1B-8E2A-4A4B-987B-875D207AFA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90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FEA7E35-D53E-4FE6-BF93-D52C31E17147}" type="datetimeFigureOut">
              <a:rPr lang="en-US"/>
              <a:pPr>
                <a:defRPr/>
              </a:pPr>
              <a:t>08/05/14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25ACE5D-02BD-4883-AB1F-61B2622D4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A6ABE-67B0-4A57-AC05-7683F6E33BBA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86038-1DED-495C-A47F-831EFD084AB3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364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BCAAC-2F88-4CC7-A09C-6F2A1C3D1356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28405-F4E5-473A-881F-A29637B920CC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07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6AC5-5092-49C0-B263-EA9BB22B897B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148B3-76E2-4AD4-99DE-ED12F392F308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200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478A4-40D6-443E-BEE7-E364B4417A05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2D8454-CE60-4914-AF8F-A2146892BB3F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0294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667AE-C9B6-4CDE-AB19-D01C21C4B4A8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D9FC0-2B59-432A-A7DB-741DA2768179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14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0BF68-1E49-41C6-AD4A-8C990BC5EA08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5AC61-1969-4863-8B40-F321CE08C95A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85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6DA49-2F14-423B-A8B2-8BD0B4127CBC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1FFBB-0D20-4485-91CE-7B43362D69A8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201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ABD6E-0C61-45CE-A687-869531F4DC9E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60D16-C2AC-480E-9109-1390BDC5DEDC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700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5E8B21-511D-48E0-B5C6-D97E61A8A62C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E4A13-DF31-4421-8BA2-31B935647595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3784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2B01E-8053-4578-9721-5CC6AA24D613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0E4F1-C64F-4134-9FD5-C86A0A0D952E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577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1BF11-653A-4ACB-B133-90318C5C6CD4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A4874-1A5A-44DC-A4BA-D3E742B8EF19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669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3766EF4-798A-43E9-BF0A-BBEA676F02BF}" type="datetimeFigureOut">
              <a:rPr lang="nl-BE"/>
              <a:pPr>
                <a:defRPr/>
              </a:pPr>
              <a:t>08/05/14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C46606-363F-425F-9737-D22D681C8032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4" r:id="rId1"/>
    <p:sldLayoutId id="2147484655" r:id="rId2"/>
    <p:sldLayoutId id="2147484656" r:id="rId3"/>
    <p:sldLayoutId id="2147484657" r:id="rId4"/>
    <p:sldLayoutId id="2147484658" r:id="rId5"/>
    <p:sldLayoutId id="2147484659" r:id="rId6"/>
    <p:sldLayoutId id="2147484660" r:id="rId7"/>
    <p:sldLayoutId id="2147484661" r:id="rId8"/>
    <p:sldLayoutId id="2147484662" r:id="rId9"/>
    <p:sldLayoutId id="2147484663" r:id="rId10"/>
    <p:sldLayoutId id="214748466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32656"/>
            <a:ext cx="4261002" cy="38127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75856" y="4653136"/>
            <a:ext cx="31680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err="1">
                <a:ln w="19050">
                  <a:solidFill>
                    <a:srgbClr val="333333"/>
                  </a:solidFill>
                </a:ln>
                <a:solidFill>
                  <a:srgbClr val="7AC142"/>
                </a:solidFill>
                <a:latin typeface="Vag-Rounded_Black" panose="020B0500000000000000" pitchFamily="34" charset="0"/>
                <a:cs typeface="Open Sans Condensed" panose="020B0806030504020204" pitchFamily="34" charset="0"/>
              </a:rPr>
              <a:t>Edran</a:t>
            </a:r>
            <a:endParaRPr lang="en-US" sz="9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kstvak 6"/>
          <p:cNvSpPr txBox="1">
            <a:spLocks noChangeArrowheads="1"/>
          </p:cNvSpPr>
          <p:nvPr/>
        </p:nvSpPr>
        <p:spPr bwMode="auto">
          <a:xfrm>
            <a:off x="1475656" y="548680"/>
            <a:ext cx="8011715" cy="71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  <a:defRPr/>
            </a:pPr>
            <a:r>
              <a:rPr lang="nl-BE" sz="2400" b="1" dirty="0" smtClean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Steven De Blieck</a:t>
            </a:r>
            <a:r>
              <a:rPr lang="nl-BE" sz="2400" dirty="0" smtClean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, </a:t>
            </a:r>
            <a:r>
              <a:rPr lang="nl-BE" sz="2400" dirty="0">
                <a:solidFill>
                  <a:schemeClr val="tx1"/>
                </a:solidFill>
                <a:latin typeface="Cabin" panose="020B0803050202020004" pitchFamily="34" charset="0"/>
                <a:cs typeface="Lucida Grande" pitchFamily="2" charset="0"/>
              </a:rPr>
              <a:t>head</a:t>
            </a:r>
            <a:r>
              <a:rPr lang="nl-BE" sz="2400" dirty="0" smtClean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nl-BE" sz="2400" dirty="0">
                <a:solidFill>
                  <a:schemeClr val="tx1"/>
                </a:solidFill>
                <a:latin typeface="Cabin" panose="020B0803050202020004" pitchFamily="34" charset="0"/>
                <a:cs typeface="Lucida Grande" pitchFamily="2" charset="0"/>
              </a:rPr>
              <a:t>of</a:t>
            </a:r>
            <a:r>
              <a:rPr lang="nl-BE" sz="2400" dirty="0" smtClean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nl-BE" sz="24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UI/UX</a:t>
            </a:r>
            <a:br>
              <a:rPr lang="nl-BE" sz="24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</a:br>
            <a:endParaRPr lang="nl-BE" sz="2400" dirty="0">
              <a:solidFill>
                <a:srgbClr val="333333"/>
              </a:solidFill>
              <a:latin typeface="Cabin" panose="020B0803050202020004" pitchFamily="34" charset="0"/>
              <a:cs typeface="Lucida Grande" pitchFamily="2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  <a:defRPr/>
            </a:pPr>
            <a:r>
              <a:rPr lang="nl-BE" sz="2400" b="1" dirty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Wouter </a:t>
            </a:r>
            <a:r>
              <a:rPr lang="nl-BE" sz="2400" b="1" dirty="0" smtClean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Termont, </a:t>
            </a:r>
            <a:r>
              <a:rPr lang="nl-BE" sz="2400" dirty="0">
                <a:solidFill>
                  <a:schemeClr val="tx1"/>
                </a:solidFill>
                <a:latin typeface="Cabin" panose="020B0803050202020004" pitchFamily="34" charset="0"/>
                <a:cs typeface="Lucida Grande" pitchFamily="2" charset="0"/>
              </a:rPr>
              <a:t>head</a:t>
            </a:r>
            <a:r>
              <a:rPr lang="nl-BE" sz="2400" b="1" dirty="0" smtClean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nl-BE" sz="2400" dirty="0">
                <a:solidFill>
                  <a:schemeClr val="tx1"/>
                </a:solidFill>
                <a:latin typeface="Cabin" panose="020B0803050202020004" pitchFamily="34" charset="0"/>
                <a:cs typeface="Lucida Grande" pitchFamily="2" charset="0"/>
              </a:rPr>
              <a:t>of</a:t>
            </a:r>
            <a:r>
              <a:rPr lang="nl-BE" sz="2400" b="1" dirty="0" smtClean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nl-BE" sz="2400" dirty="0" smtClean="0">
                <a:solidFill>
                  <a:schemeClr val="tx1"/>
                </a:solidFill>
                <a:latin typeface="Cabin" panose="020B0803050202020004" pitchFamily="34" charset="0"/>
                <a:cs typeface="Lucida Grande" pitchFamily="2" charset="0"/>
              </a:rPr>
              <a:t>DB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 typeface="Wingdings 3" panose="05040102010807070707" pitchFamily="18" charset="2"/>
              <a:buNone/>
              <a:defRPr/>
            </a:pPr>
            <a:endParaRPr lang="nl-BE" sz="2400" dirty="0" smtClean="0">
              <a:solidFill>
                <a:schemeClr val="tx1"/>
              </a:solidFill>
              <a:latin typeface="Cabin" panose="020B0803050202020004" pitchFamily="34" charset="0"/>
              <a:cs typeface="Lucida Grande" pitchFamily="2" charset="0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nl-BE" sz="2400" b="1" dirty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Laurens De Graeve, </a:t>
            </a:r>
            <a:r>
              <a:rPr lang="nl-BE" sz="2400" dirty="0">
                <a:solidFill>
                  <a:schemeClr val="tx1"/>
                </a:solidFill>
                <a:latin typeface="Cabin" panose="020B0803050202020004" pitchFamily="34" charset="0"/>
                <a:cs typeface="Lucida Grande" pitchFamily="2" charset="0"/>
              </a:rPr>
              <a:t>head</a:t>
            </a:r>
            <a:r>
              <a:rPr lang="nl-BE" sz="2400" b="1" dirty="0" smtClean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nl-BE" sz="2400" dirty="0">
                <a:solidFill>
                  <a:schemeClr val="tx1"/>
                </a:solidFill>
                <a:latin typeface="Cabin" panose="020B0803050202020004" pitchFamily="34" charset="0"/>
                <a:cs typeface="Lucida Grande" pitchFamily="2" charset="0"/>
              </a:rPr>
              <a:t>of</a:t>
            </a:r>
            <a:r>
              <a:rPr lang="nl-BE" sz="2400" b="1" dirty="0" smtClean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nl-BE" sz="2400" dirty="0" smtClean="0">
                <a:solidFill>
                  <a:schemeClr val="tx1"/>
                </a:solidFill>
                <a:latin typeface="Cabin" panose="020B0803050202020004" pitchFamily="34" charset="0"/>
                <a:cs typeface="Lucida Grande" pitchFamily="2" charset="0"/>
              </a:rPr>
              <a:t>authentication </a:t>
            </a:r>
            <a:endParaRPr lang="nl-BE" sz="2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nl-BE" sz="2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nl-BE" sz="2400" b="1" dirty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Wouter</a:t>
            </a:r>
            <a:r>
              <a:rPr lang="nl-BE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BE" sz="2400" b="1" dirty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Pinnoo</a:t>
            </a:r>
            <a:r>
              <a:rPr lang="nl-BE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, head of system administration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nl-BE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nl-BE" sz="2400" b="1" dirty="0" smtClean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Bart</a:t>
            </a:r>
            <a:r>
              <a:rPr lang="nl-BE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BE" sz="2400" b="1" dirty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Middag</a:t>
            </a:r>
            <a:r>
              <a:rPr lang="nl-BE" sz="2400" dirty="0">
                <a:solidFill>
                  <a:schemeClr val="tx1"/>
                </a:solidFill>
                <a:latin typeface="Calibri" panose="020F0502020204030204" pitchFamily="34" charset="0"/>
              </a:rPr>
              <a:t>, head of facturisation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nl-BE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nl-BE" sz="2400" b="1" dirty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Robin</a:t>
            </a:r>
            <a:r>
              <a:rPr lang="nl-BE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BE" sz="2400" b="1" dirty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Praet</a:t>
            </a:r>
            <a:r>
              <a:rPr lang="nl-BE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, head of documentation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nl-BE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nl-BE" sz="2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nl-BE" sz="2400" b="1" dirty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Stijn</a:t>
            </a:r>
            <a:r>
              <a:rPr lang="nl-BE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BE" sz="2400" b="1" dirty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Seghers</a:t>
            </a:r>
            <a:r>
              <a:rPr lang="nl-BE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, head of calendar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nl-BE" sz="24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None/>
              <a:defRPr/>
            </a:pPr>
            <a:r>
              <a:rPr lang="nl-BE" sz="2400" b="1" dirty="0" smtClean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Gilles</a:t>
            </a:r>
            <a:r>
              <a:rPr lang="nl-BE" sz="24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nl-BE" sz="2400" b="1" dirty="0">
                <a:solidFill>
                  <a:srgbClr val="7AC142"/>
                </a:solidFill>
                <a:latin typeface="Cabin" panose="020B0803050202020004" pitchFamily="34" charset="0"/>
                <a:cs typeface="Lucida Grande" pitchFamily="2" charset="0"/>
              </a:rPr>
              <a:t>Vandewiele</a:t>
            </a:r>
            <a:r>
              <a:rPr lang="nl-BE" sz="2400" dirty="0">
                <a:solidFill>
                  <a:schemeClr val="tx1"/>
                </a:solidFill>
                <a:latin typeface="Calibri" panose="020F0502020204030204" pitchFamily="34" charset="0"/>
              </a:rPr>
              <a:t>, head of heads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nl-BE" sz="2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nl-BE" sz="2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nl-BE" sz="24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124" name="Title 1"/>
          <p:cNvSpPr>
            <a:spLocks noGrp="1"/>
          </p:cNvSpPr>
          <p:nvPr>
            <p:ph type="ctrTitle"/>
          </p:nvPr>
        </p:nvSpPr>
        <p:spPr>
          <a:xfrm>
            <a:off x="5940152" y="-315416"/>
            <a:ext cx="3203848" cy="1080120"/>
          </a:xfrm>
          <a:ln>
            <a:noFill/>
          </a:ln>
        </p:spPr>
        <p:txBody>
          <a:bodyPr/>
          <a:lstStyle/>
          <a:p>
            <a:pPr eaLnBrk="1" hangingPunct="1"/>
            <a:r>
              <a:rPr lang="en-US" sz="4400" b="1" dirty="0" smtClean="0">
                <a:ln w="19050">
                  <a:solidFill>
                    <a:srgbClr val="333333"/>
                  </a:solidFill>
                </a:ln>
                <a:solidFill>
                  <a:srgbClr val="7AC142"/>
                </a:solidFill>
                <a:latin typeface="Vag-Rounded_Black" panose="020B0500000000000000" pitchFamily="34" charset="0"/>
                <a:cs typeface="Open Sans Condensed" panose="020B0806030504020204" pitchFamily="34" charset="0"/>
              </a:rPr>
              <a:t>Team</a:t>
            </a:r>
            <a:endParaRPr lang="en-US" sz="4400" b="1" dirty="0">
              <a:ln w="19050">
                <a:solidFill>
                  <a:srgbClr val="333333"/>
                </a:solidFill>
              </a:ln>
              <a:solidFill>
                <a:srgbClr val="7AC142"/>
              </a:solidFill>
              <a:latin typeface="Vag-Rounded_Black" panose="020B0500000000000000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32656"/>
            <a:ext cx="720080" cy="72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134" r="5431"/>
          <a:stretch/>
        </p:blipFill>
        <p:spPr>
          <a:xfrm>
            <a:off x="611560" y="1124744"/>
            <a:ext cx="714880" cy="72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916832"/>
            <a:ext cx="752996" cy="752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708920"/>
            <a:ext cx="648072" cy="7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6403" b="39901"/>
          <a:stretch/>
        </p:blipFill>
        <p:spPr>
          <a:xfrm>
            <a:off x="683568" y="5949280"/>
            <a:ext cx="740983" cy="72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r="28235" b="45646"/>
          <a:stretch/>
        </p:blipFill>
        <p:spPr>
          <a:xfrm>
            <a:off x="683568" y="4221088"/>
            <a:ext cx="792088" cy="7998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8" y="5085184"/>
            <a:ext cx="792088" cy="792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68" y="3501008"/>
            <a:ext cx="663848" cy="663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kstvak 6"/>
          <p:cNvSpPr txBox="1">
            <a:spLocks noChangeArrowheads="1"/>
          </p:cNvSpPr>
          <p:nvPr/>
        </p:nvSpPr>
        <p:spPr bwMode="auto">
          <a:xfrm>
            <a:off x="107504" y="476672"/>
            <a:ext cx="8928992" cy="944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sz="3200" dirty="0">
              <a:latin typeface="Calibri" panose="020F0502020204030204" pitchFamily="34" charset="0"/>
            </a:endParaRPr>
          </a:p>
          <a:p>
            <a:pPr marL="571500" indent="-571500" eaLnBrk="1" hangingPunct="1">
              <a:buFont typeface="Arial"/>
              <a:buChar char="•"/>
              <a:defRPr/>
            </a:pP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Dégage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: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weinig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administratie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, 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efficient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autogebruik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,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groeien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 (met focus op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jonge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mensen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)</a:t>
            </a:r>
            <a:endParaRPr lang="en-US" sz="3600" dirty="0" smtClean="0">
              <a:solidFill>
                <a:srgbClr val="333333"/>
              </a:solidFill>
              <a:latin typeface="Cabin" panose="020B0803050202020004" pitchFamily="34" charset="0"/>
              <a:cs typeface="Lucida Grande" pitchFamily="2" charset="0"/>
            </a:endParaRPr>
          </a:p>
          <a:p>
            <a:pPr marL="571500" indent="-571500" eaLnBrk="1" hangingPunct="1">
              <a:buFont typeface="Arial"/>
              <a:buChar char="•"/>
              <a:defRPr/>
            </a:pPr>
            <a:endParaRPr lang="en-US" sz="3600" dirty="0" smtClean="0">
              <a:solidFill>
                <a:srgbClr val="333333"/>
              </a:solidFill>
              <a:latin typeface="Cabin" panose="020B0803050202020004" pitchFamily="34" charset="0"/>
              <a:cs typeface="Lucida Grande" pitchFamily="2" charset="0"/>
            </a:endParaRPr>
          </a:p>
          <a:p>
            <a:pPr marL="571500" indent="-571500" eaLnBrk="1" hangingPunct="1">
              <a:buFont typeface="Arial"/>
              <a:buChar char="•"/>
              <a:defRPr/>
            </a:pP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Autogebruiker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: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eenvoudig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auto’s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reserveren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 en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administratie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in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orde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brengen</a:t>
            </a:r>
            <a:endParaRPr lang="en-US" sz="3600" dirty="0" smtClean="0">
              <a:solidFill>
                <a:srgbClr val="333333"/>
              </a:solidFill>
              <a:latin typeface="Cabin" panose="020B0803050202020004" pitchFamily="34" charset="0"/>
              <a:cs typeface="Lucida Grande" pitchFamily="2" charset="0"/>
            </a:endParaRPr>
          </a:p>
          <a:p>
            <a:pPr marL="571500" indent="-571500" eaLnBrk="1" hangingPunct="1">
              <a:buFont typeface="Arial"/>
              <a:buChar char="•"/>
              <a:defRPr/>
            </a:pPr>
            <a:endParaRPr lang="en-US" sz="3600" dirty="0">
              <a:solidFill>
                <a:srgbClr val="333333"/>
              </a:solidFill>
              <a:latin typeface="Cabin" panose="020B0803050202020004" pitchFamily="34" charset="0"/>
              <a:cs typeface="Lucida Grande" pitchFamily="2" charset="0"/>
            </a:endParaRPr>
          </a:p>
          <a:p>
            <a:pPr marL="571500" indent="-571500" eaLnBrk="1" hangingPunct="1">
              <a:buFont typeface="Arial"/>
              <a:buChar char="•"/>
              <a:defRPr/>
            </a:pP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Autoeigenaars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: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zonder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rompslomp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 en stress-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free 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auto </a:t>
            </a:r>
            <a:r>
              <a:rPr lang="en-US" sz="3600" dirty="0" err="1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delen</a:t>
            </a:r>
            <a:r>
              <a:rPr lang="en-US" sz="3600" dirty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	 </a:t>
            </a:r>
            <a:r>
              <a:rPr lang="en-US" sz="3600" dirty="0" smtClean="0">
                <a:solidFill>
                  <a:srgbClr val="333333"/>
                </a:solidFill>
                <a:latin typeface="Cabin" panose="020B0803050202020004" pitchFamily="34" charset="0"/>
                <a:cs typeface="Lucida Grande" pitchFamily="2" charset="0"/>
              </a:rPr>
              <a:t>       </a:t>
            </a:r>
            <a:endParaRPr lang="en-US" sz="3600" dirty="0" smtClean="0">
              <a:solidFill>
                <a:schemeClr val="accent2"/>
              </a:solidFill>
              <a:latin typeface="Cabin" panose="020B0803050202020004" pitchFamily="34" charset="0"/>
              <a:cs typeface="Lucida Grande" pitchFamily="2" charset="0"/>
            </a:endParaRPr>
          </a:p>
          <a:p>
            <a:pPr marL="2571750" lvl="5" indent="0" eaLnBrk="1" hangingPunct="1">
              <a:defRPr/>
            </a:pPr>
            <a:endParaRPr lang="en-US" sz="3600" b="1" dirty="0">
              <a:solidFill>
                <a:srgbClr val="333333"/>
              </a:solidFill>
              <a:latin typeface="Cabin" panose="020B0803050202020004" pitchFamily="34" charset="0"/>
              <a:cs typeface="Lucida Grande" pitchFamily="2" charset="0"/>
            </a:endParaRPr>
          </a:p>
          <a:p>
            <a:pPr marL="2571750" lvl="5" indent="0" eaLnBrk="1" hangingPunct="1">
              <a:defRPr/>
            </a:pPr>
            <a:endParaRPr lang="en-US" sz="3600" dirty="0" smtClean="0">
              <a:solidFill>
                <a:schemeClr val="accent2"/>
              </a:solidFill>
              <a:latin typeface="Cabin" panose="020B0803050202020004" pitchFamily="34" charset="0"/>
              <a:cs typeface="Lucida Grande" pitchFamily="2" charset="0"/>
            </a:endParaRPr>
          </a:p>
          <a:p>
            <a:pPr marL="2571750" lvl="5" indent="0" eaLnBrk="1" hangingPunct="1">
              <a:defRPr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Cabin" panose="020B0803050202020004" pitchFamily="34" charset="0"/>
                <a:cs typeface="Lucida Grande" pitchFamily="2" charset="0"/>
              </a:rPr>
              <a:t>	   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Cabin" panose="020B0803050202020004" pitchFamily="34" charset="0"/>
                <a:cs typeface="Lucida Grande" pitchFamily="2" charset="0"/>
              </a:rPr>
              <a:t>  				</a:t>
            </a:r>
            <a:r>
              <a:rPr lang="en-US" sz="3600" dirty="0">
                <a:solidFill>
                  <a:srgbClr val="119907"/>
                </a:solidFill>
                <a:latin typeface="Cabin" panose="020B0803050202020004" pitchFamily="34" charset="0"/>
                <a:cs typeface="Lucida Grande" pitchFamily="2" charset="0"/>
              </a:rPr>
              <a:t>			</a:t>
            </a:r>
            <a:endParaRPr lang="en-US" sz="3600" dirty="0" smtClean="0">
              <a:solidFill>
                <a:srgbClr val="119907"/>
              </a:solidFill>
              <a:latin typeface="Cabin" panose="020B0803050202020004" pitchFamily="34" charset="0"/>
              <a:cs typeface="Lucida Grande" pitchFamily="2" charset="0"/>
            </a:endParaRPr>
          </a:p>
          <a:p>
            <a:pPr eaLnBrk="1" hangingPunct="1">
              <a:defRPr/>
            </a:pPr>
            <a:r>
              <a:rPr lang="en-US" sz="3600" dirty="0" smtClean="0">
                <a:solidFill>
                  <a:srgbClr val="119907"/>
                </a:solidFill>
                <a:latin typeface="Cabin" panose="020B0803050202020004" pitchFamily="34" charset="0"/>
                <a:cs typeface="Lucida Grande" pitchFamily="2" charset="0"/>
              </a:rPr>
              <a:t/>
            </a:r>
            <a:br>
              <a:rPr lang="en-US" sz="3600" dirty="0" smtClean="0">
                <a:solidFill>
                  <a:srgbClr val="119907"/>
                </a:solidFill>
                <a:latin typeface="Cabin" panose="020B0803050202020004" pitchFamily="34" charset="0"/>
                <a:cs typeface="Lucida Grande" pitchFamily="2" charset="0"/>
              </a:rPr>
            </a:br>
            <a:endParaRPr lang="nl-BE" sz="3600" dirty="0">
              <a:solidFill>
                <a:srgbClr val="119907"/>
              </a:solidFill>
              <a:latin typeface="Cabin" panose="020B0803050202020004" pitchFamily="34" charset="0"/>
              <a:cs typeface="Lucida Grande" pitchFamily="2" charset="0"/>
            </a:endParaRPr>
          </a:p>
        </p:txBody>
      </p:sp>
      <p:sp>
        <p:nvSpPr>
          <p:cNvPr id="6147" name="Title 1"/>
          <p:cNvSpPr>
            <a:spLocks noGrp="1"/>
          </p:cNvSpPr>
          <p:nvPr>
            <p:ph type="ctrTitle"/>
          </p:nvPr>
        </p:nvSpPr>
        <p:spPr>
          <a:xfrm>
            <a:off x="4139952" y="188640"/>
            <a:ext cx="5373272" cy="954087"/>
          </a:xfrm>
        </p:spPr>
        <p:txBody>
          <a:bodyPr/>
          <a:lstStyle/>
          <a:p>
            <a:pPr eaLnBrk="1" hangingPunct="1"/>
            <a:r>
              <a:rPr lang="en-US" sz="7200" b="1" dirty="0" err="1" smtClean="0">
                <a:ln w="19050">
                  <a:solidFill>
                    <a:srgbClr val="333333"/>
                  </a:solidFill>
                </a:ln>
                <a:solidFill>
                  <a:srgbClr val="7AC142"/>
                </a:solidFill>
                <a:latin typeface="Vag-Rounded_Black" panose="020B0500000000000000" pitchFamily="34" charset="0"/>
                <a:cs typeface="Open Sans Condensed" panose="020B0806030504020204" pitchFamily="34" charset="0"/>
              </a:rPr>
              <a:t>Noden</a:t>
            </a:r>
            <a:r>
              <a:rPr lang="en-US" sz="7200" b="1" dirty="0" smtClean="0">
                <a:ln w="19050">
                  <a:solidFill>
                    <a:srgbClr val="333333"/>
                  </a:solidFill>
                </a:ln>
                <a:solidFill>
                  <a:srgbClr val="7AC142"/>
                </a:solidFill>
                <a:latin typeface="Vag-Rounded_Black" panose="020B0500000000000000" pitchFamily="34" charset="0"/>
                <a:cs typeface="Open Sans Condensed" panose="020B0806030504020204" pitchFamily="34" charset="0"/>
              </a:rPr>
              <a:t>?</a:t>
            </a:r>
            <a:endParaRPr lang="en-US" sz="7200" b="1" dirty="0">
              <a:ln w="19050">
                <a:solidFill>
                  <a:srgbClr val="333333"/>
                </a:solidFill>
              </a:ln>
              <a:solidFill>
                <a:srgbClr val="7AC142"/>
              </a:solidFill>
              <a:latin typeface="Vag-Rounded_Black" panose="020B0500000000000000" pitchFamily="34" charset="0"/>
              <a:cs typeface="Open Sans Condensed" panose="020B080603050402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3888" y="548680"/>
            <a:ext cx="5722125" cy="804862"/>
          </a:xfrm>
        </p:spPr>
        <p:txBody>
          <a:bodyPr/>
          <a:lstStyle/>
          <a:p>
            <a:pPr eaLnBrk="1" hangingPunct="1"/>
            <a:r>
              <a:rPr lang="en-US" sz="9600" b="1" dirty="0" err="1" smtClean="0">
                <a:ln w="19050">
                  <a:solidFill>
                    <a:srgbClr val="333333"/>
                  </a:solidFill>
                </a:ln>
                <a:solidFill>
                  <a:srgbClr val="7AC142"/>
                </a:solidFill>
                <a:latin typeface="Vag-Rounded_Black" panose="020B0500000000000000" pitchFamily="34" charset="0"/>
                <a:cs typeface="Open Sans Condensed" panose="020B0806030504020204" pitchFamily="34" charset="0"/>
              </a:rPr>
              <a:t>Aanpak</a:t>
            </a:r>
            <a:endParaRPr lang="en-US" sz="9600" b="1" dirty="0">
              <a:ln w="19050">
                <a:solidFill>
                  <a:srgbClr val="333333"/>
                </a:solidFill>
              </a:ln>
              <a:solidFill>
                <a:srgbClr val="7AC142"/>
              </a:solidFill>
              <a:latin typeface="Vag-Rounded_Black" panose="020B0500000000000000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268760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Cabin Regular"/>
                <a:cs typeface="Cabin Regular"/>
              </a:rPr>
              <a:t>Zie</a:t>
            </a:r>
            <a:r>
              <a:rPr lang="en-US" sz="3600" dirty="0" smtClean="0">
                <a:latin typeface="Cabin Regular"/>
                <a:cs typeface="Cabin Regular"/>
              </a:rPr>
              <a:t> demo</a:t>
            </a:r>
            <a:endParaRPr lang="en-US" sz="3600" dirty="0">
              <a:latin typeface="Cabin Regular"/>
              <a:cs typeface="Cabi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9187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484784"/>
            <a:ext cx="86409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bin Regular"/>
                <a:cs typeface="Cabin Regular"/>
              </a:rPr>
              <a:t>In minimum van </a:t>
            </a:r>
            <a:r>
              <a:rPr lang="en-US" sz="2400" dirty="0" err="1">
                <a:latin typeface="Cabin Regular"/>
                <a:cs typeface="Cabin Regular"/>
              </a:rPr>
              <a:t>kliks</a:t>
            </a:r>
            <a:r>
              <a:rPr lang="en-US" sz="2400" dirty="0">
                <a:latin typeface="Cabin Regular"/>
                <a:cs typeface="Cabin Regular"/>
              </a:rPr>
              <a:t> auto </a:t>
            </a:r>
            <a:r>
              <a:rPr lang="en-US" sz="2400" dirty="0" err="1">
                <a:latin typeface="Cabin Regular"/>
                <a:cs typeface="Cabin Regular"/>
              </a:rPr>
              <a:t>reserveren</a:t>
            </a:r>
            <a:endParaRPr lang="en-US" sz="2400" dirty="0">
              <a:latin typeface="Cabin Regular"/>
              <a:cs typeface="Cabin Regular"/>
            </a:endParaRPr>
          </a:p>
          <a:p>
            <a:endParaRPr lang="en-US" sz="2400" dirty="0">
              <a:latin typeface="Cabin Regular"/>
              <a:cs typeface="Cabin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Cabin Regular"/>
                <a:cs typeface="Cabin Regular"/>
              </a:rPr>
              <a:t>Duidelijk</a:t>
            </a:r>
            <a:r>
              <a:rPr lang="en-US" sz="2400" dirty="0">
                <a:latin typeface="Cabin Regular"/>
                <a:cs typeface="Cabin Regular"/>
              </a:rPr>
              <a:t> </a:t>
            </a:r>
            <a:r>
              <a:rPr lang="en-US" sz="2400" dirty="0" err="1">
                <a:latin typeface="Cabin Regular"/>
                <a:cs typeface="Cabin Regular"/>
              </a:rPr>
              <a:t>gescheiden</a:t>
            </a:r>
            <a:r>
              <a:rPr lang="en-US" sz="2400" dirty="0">
                <a:latin typeface="Cabin Regular"/>
                <a:cs typeface="Cabin Regular"/>
              </a:rPr>
              <a:t> </a:t>
            </a:r>
            <a:r>
              <a:rPr lang="en-US" sz="2400" dirty="0" err="1">
                <a:latin typeface="Cabin Regular"/>
                <a:cs typeface="Cabin Regular"/>
              </a:rPr>
              <a:t>lenen</a:t>
            </a:r>
            <a:r>
              <a:rPr lang="en-US" sz="2400" dirty="0">
                <a:latin typeface="Cabin Regular"/>
                <a:cs typeface="Cabin Regular"/>
              </a:rPr>
              <a:t> en </a:t>
            </a:r>
            <a:r>
              <a:rPr lang="en-US" sz="2400" dirty="0" err="1">
                <a:latin typeface="Cabin Regular"/>
                <a:cs typeface="Cabin Regular"/>
              </a:rPr>
              <a:t>beheren</a:t>
            </a:r>
            <a:r>
              <a:rPr lang="en-US" sz="2400" dirty="0">
                <a:latin typeface="Cabin Regular"/>
                <a:cs typeface="Cabin Regular"/>
              </a:rPr>
              <a:t> van auto’s</a:t>
            </a:r>
          </a:p>
          <a:p>
            <a:endParaRPr lang="en-US" sz="2400" dirty="0">
              <a:latin typeface="Cabin Regular"/>
              <a:cs typeface="Cabin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Cabin Regular"/>
                <a:cs typeface="Cabin Regular"/>
              </a:rPr>
              <a:t>Administratie</a:t>
            </a:r>
            <a:r>
              <a:rPr lang="en-US" sz="2400" dirty="0">
                <a:latin typeface="Cabin Regular"/>
                <a:cs typeface="Cabin Regular"/>
              </a:rPr>
              <a:t> </a:t>
            </a:r>
            <a:r>
              <a:rPr lang="en-US" sz="2400" dirty="0" err="1">
                <a:latin typeface="Cabin Regular"/>
                <a:cs typeface="Cabin Regular"/>
              </a:rPr>
              <a:t>zoveel</a:t>
            </a:r>
            <a:r>
              <a:rPr lang="en-US" sz="2400" dirty="0">
                <a:latin typeface="Cabin Regular"/>
                <a:cs typeface="Cabin Regular"/>
              </a:rPr>
              <a:t> </a:t>
            </a:r>
            <a:r>
              <a:rPr lang="en-US" sz="2400" dirty="0" err="1">
                <a:latin typeface="Cabin Regular"/>
                <a:cs typeface="Cabin Regular"/>
              </a:rPr>
              <a:t>mogelijk</a:t>
            </a:r>
            <a:r>
              <a:rPr lang="en-US" sz="2400" dirty="0">
                <a:latin typeface="Cabin Regular"/>
                <a:cs typeface="Cabin Regular"/>
              </a:rPr>
              <a:t> </a:t>
            </a:r>
            <a:r>
              <a:rPr lang="en-US" sz="2400" dirty="0" err="1">
                <a:latin typeface="Cabin Regular"/>
                <a:cs typeface="Cabin Regular"/>
              </a:rPr>
              <a:t>geautomatiseerd</a:t>
            </a:r>
            <a:endParaRPr lang="en-US" sz="2400" dirty="0">
              <a:latin typeface="Cabin Regular"/>
              <a:cs typeface="Cabin Regular"/>
            </a:endParaRPr>
          </a:p>
          <a:p>
            <a:endParaRPr lang="en-US" sz="2400" dirty="0">
              <a:latin typeface="Cabin Regular"/>
              <a:cs typeface="Cabin Regular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err="1">
                <a:latin typeface="Cabin Regular"/>
                <a:cs typeface="Cabin Regular"/>
              </a:rPr>
              <a:t>Jeugdige</a:t>
            </a:r>
            <a:r>
              <a:rPr lang="en-US" sz="2400" dirty="0">
                <a:latin typeface="Cabin Regular"/>
                <a:cs typeface="Cabin Regular"/>
              </a:rPr>
              <a:t> UI/UX</a:t>
            </a:r>
          </a:p>
          <a:p>
            <a:r>
              <a:rPr lang="en-US" dirty="0" smtClean="0"/>
              <a:t>     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63888" y="620688"/>
            <a:ext cx="5722125" cy="804862"/>
          </a:xfrm>
        </p:spPr>
        <p:txBody>
          <a:bodyPr/>
          <a:lstStyle/>
          <a:p>
            <a:pPr eaLnBrk="1" hangingPunct="1"/>
            <a:r>
              <a:rPr lang="en-US" sz="9600" b="1" dirty="0" err="1" smtClean="0">
                <a:ln w="19050">
                  <a:solidFill>
                    <a:srgbClr val="333333"/>
                  </a:solidFill>
                </a:ln>
                <a:solidFill>
                  <a:srgbClr val="7AC142"/>
                </a:solidFill>
                <a:latin typeface="Vag-Rounded_Black" panose="020B0500000000000000" pitchFamily="34" charset="0"/>
                <a:cs typeface="Open Sans Condensed" panose="020B0806030504020204" pitchFamily="34" charset="0"/>
              </a:rPr>
              <a:t>Voordelen</a:t>
            </a:r>
            <a:endParaRPr lang="en-US" sz="9600" b="1" dirty="0">
              <a:ln w="19050">
                <a:solidFill>
                  <a:srgbClr val="333333"/>
                </a:solidFill>
              </a:ln>
              <a:solidFill>
                <a:srgbClr val="7AC142"/>
              </a:solidFill>
              <a:latin typeface="Vag-Rounded_Black" panose="020B0500000000000000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63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707904" y="260648"/>
            <a:ext cx="8674453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sz="7200" b="1" dirty="0" err="1" smtClean="0">
                <a:ln w="19050">
                  <a:solidFill>
                    <a:srgbClr val="333333"/>
                  </a:solidFill>
                </a:ln>
                <a:solidFill>
                  <a:srgbClr val="7AC142"/>
                </a:solidFill>
                <a:latin typeface="Vag-Rounded_Black" panose="020B0500000000000000" pitchFamily="34" charset="0"/>
                <a:cs typeface="Open Sans Condensed" panose="020B0806030504020204" pitchFamily="34" charset="0"/>
              </a:rPr>
              <a:t>Waarom</a:t>
            </a:r>
            <a:r>
              <a:rPr lang="en-US" sz="7200" b="1" dirty="0">
                <a:ln w="19050">
                  <a:solidFill>
                    <a:srgbClr val="333333"/>
                  </a:solidFill>
                </a:ln>
                <a:solidFill>
                  <a:srgbClr val="7AC142"/>
                </a:solidFill>
                <a:latin typeface="Vag-Rounded_Black" panose="020B0500000000000000" pitchFamily="34" charset="0"/>
                <a:cs typeface="Open Sans Condensed" panose="020B0806030504020204" pitchFamily="34" charset="0"/>
              </a:rPr>
              <a:t> </a:t>
            </a:r>
            <a:r>
              <a:rPr lang="en-US" sz="7200" b="1" dirty="0" err="1" smtClean="0">
                <a:ln w="19050">
                  <a:solidFill>
                    <a:srgbClr val="333333"/>
                  </a:solidFill>
                </a:ln>
                <a:solidFill>
                  <a:srgbClr val="7AC142"/>
                </a:solidFill>
                <a:latin typeface="Vag-Rounded_Black" panose="020B0500000000000000" pitchFamily="34" charset="0"/>
                <a:cs typeface="Open Sans Condensed" panose="020B0806030504020204" pitchFamily="34" charset="0"/>
              </a:rPr>
              <a:t>wij</a:t>
            </a:r>
            <a:r>
              <a:rPr lang="en-US" sz="7200" b="1" dirty="0" smtClean="0">
                <a:ln w="19050">
                  <a:solidFill>
                    <a:srgbClr val="333333"/>
                  </a:solidFill>
                </a:ln>
                <a:solidFill>
                  <a:srgbClr val="7AC142"/>
                </a:solidFill>
                <a:latin typeface="Vag-Rounded_Black" panose="020B0500000000000000" pitchFamily="34" charset="0"/>
                <a:cs typeface="Open Sans Condensed" panose="020B0806030504020204" pitchFamily="34" charset="0"/>
              </a:rPr>
              <a:t>?</a:t>
            </a:r>
            <a:endParaRPr lang="en-US" sz="7200" b="1" dirty="0">
              <a:ln w="19050">
                <a:solidFill>
                  <a:srgbClr val="333333"/>
                </a:solidFill>
              </a:ln>
              <a:solidFill>
                <a:srgbClr val="7AC142"/>
              </a:solidFill>
              <a:latin typeface="Vag-Rounded_Black" panose="020B0500000000000000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1412776"/>
            <a:ext cx="842493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</a:t>
            </a:r>
            <a:r>
              <a:rPr lang="en-US" sz="2400" dirty="0" err="1" smtClean="0"/>
              <a:t>zijn</a:t>
            </a:r>
            <a:r>
              <a:rPr lang="en-US" sz="2400" dirty="0" smtClean="0"/>
              <a:t> </a:t>
            </a:r>
            <a:r>
              <a:rPr lang="en-US" sz="2400" dirty="0" err="1" smtClean="0"/>
              <a:t>begonnen</a:t>
            </a:r>
            <a:r>
              <a:rPr lang="en-US" sz="2400" dirty="0" smtClean="0"/>
              <a:t> </a:t>
            </a:r>
            <a:r>
              <a:rPr lang="en-US" sz="2400" dirty="0" err="1" smtClean="0"/>
              <a:t>vanuit</a:t>
            </a:r>
            <a:r>
              <a:rPr lang="en-US" sz="2400" dirty="0" smtClean="0"/>
              <a:t> het “</a:t>
            </a:r>
            <a:r>
              <a:rPr lang="en-US" sz="2400" dirty="0" err="1" smtClean="0"/>
              <a:t>waarom</a:t>
            </a:r>
            <a:r>
              <a:rPr lang="en-US" sz="2400" dirty="0" smtClean="0"/>
              <a:t>?”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app </a:t>
            </a:r>
            <a:r>
              <a:rPr lang="en-US" sz="2400" dirty="0" err="1" smtClean="0"/>
              <a:t>bekeken</a:t>
            </a:r>
            <a:r>
              <a:rPr lang="en-US" sz="2400" dirty="0" smtClean="0"/>
              <a:t> </a:t>
            </a:r>
            <a:r>
              <a:rPr lang="en-US" sz="2400" dirty="0" err="1" smtClean="0"/>
              <a:t>als</a:t>
            </a:r>
            <a:r>
              <a:rPr lang="en-US" sz="2400" dirty="0" smtClean="0"/>
              <a:t> </a:t>
            </a:r>
            <a:r>
              <a:rPr lang="en-US" sz="2400" dirty="0" err="1" smtClean="0"/>
              <a:t>samenhangend</a:t>
            </a:r>
            <a:r>
              <a:rPr lang="en-US" sz="2400" dirty="0" smtClean="0"/>
              <a:t> </a:t>
            </a:r>
            <a:r>
              <a:rPr lang="en-US" sz="2400" dirty="0" err="1" smtClean="0"/>
              <a:t>geheel</a:t>
            </a:r>
            <a:endParaRPr lang="en-US" sz="2400" dirty="0" smtClean="0"/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eerst</a:t>
            </a:r>
            <a:r>
              <a:rPr lang="en-US" sz="2400" dirty="0" smtClean="0"/>
              <a:t> </a:t>
            </a:r>
            <a:r>
              <a:rPr lang="en-US" sz="2400" dirty="0" err="1" smtClean="0"/>
              <a:t>hele</a:t>
            </a:r>
            <a:r>
              <a:rPr lang="en-US" sz="2400" dirty="0" smtClean="0"/>
              <a:t> interface </a:t>
            </a:r>
            <a:r>
              <a:rPr lang="en-US" sz="2400" dirty="0" err="1" smtClean="0"/>
              <a:t>gemaakt</a:t>
            </a:r>
            <a:endParaRPr lang="en-US" sz="2400" dirty="0" smtClean="0"/>
          </a:p>
          <a:p>
            <a:r>
              <a:rPr lang="en-US" sz="2400" dirty="0"/>
              <a:t>	 </a:t>
            </a:r>
            <a:r>
              <a:rPr lang="en-US" sz="2400" dirty="0" smtClean="0"/>
              <a:t>  </a:t>
            </a:r>
            <a:r>
              <a:rPr lang="en-US" sz="2400" dirty="0" err="1" smtClean="0"/>
              <a:t>goeie</a:t>
            </a:r>
            <a:r>
              <a:rPr lang="en-US" sz="2400" dirty="0" smtClean="0"/>
              <a:t> </a:t>
            </a:r>
            <a:r>
              <a:rPr lang="en-US" sz="2400" dirty="0" err="1" smtClean="0"/>
              <a:t>samenhang</a:t>
            </a:r>
            <a:endParaRPr lang="en-US" sz="2400" dirty="0" smtClean="0"/>
          </a:p>
          <a:p>
            <a:r>
              <a:rPr lang="en-US" sz="2400" dirty="0"/>
              <a:t>	 </a:t>
            </a:r>
            <a:r>
              <a:rPr lang="en-US" sz="2400" dirty="0" smtClean="0"/>
              <a:t>     </a:t>
            </a:r>
            <a:r>
              <a:rPr lang="en-US" sz="2400" dirty="0" err="1" smtClean="0"/>
              <a:t>optimale</a:t>
            </a:r>
            <a:r>
              <a:rPr lang="en-US" sz="2400" dirty="0" smtClean="0"/>
              <a:t> flow en </a:t>
            </a:r>
            <a:r>
              <a:rPr lang="en-US" sz="2400" dirty="0" err="1" smtClean="0"/>
              <a:t>unieke</a:t>
            </a:r>
            <a:r>
              <a:rPr lang="en-US" sz="2400" dirty="0" smtClean="0"/>
              <a:t> </a:t>
            </a:r>
            <a:r>
              <a:rPr lang="en-US" sz="2400" dirty="0" err="1" smtClean="0"/>
              <a:t>gebruikerservaring</a:t>
            </a:r>
            <a:r>
              <a:rPr lang="en-US" sz="2400" dirty="0" smtClean="0"/>
              <a:t>!</a:t>
            </a:r>
          </a:p>
          <a:p>
            <a:endParaRPr lang="en-US" sz="2400" dirty="0"/>
          </a:p>
          <a:p>
            <a:r>
              <a:rPr lang="en-US" sz="2400" dirty="0" err="1" smtClean="0"/>
              <a:t>Robuuste</a:t>
            </a:r>
            <a:r>
              <a:rPr lang="en-US" sz="2400" dirty="0" smtClean="0"/>
              <a:t> basis met </a:t>
            </a:r>
            <a:r>
              <a:rPr lang="en-US" sz="2400" dirty="0" err="1" smtClean="0"/>
              <a:t>onafhankelijke</a:t>
            </a:r>
            <a:r>
              <a:rPr lang="en-US" sz="2400" dirty="0" smtClean="0"/>
              <a:t> database</a:t>
            </a:r>
          </a:p>
          <a:p>
            <a:r>
              <a:rPr lang="en-US" sz="2400" dirty="0" smtClean="0"/>
              <a:t>          </a:t>
            </a:r>
            <a:r>
              <a:rPr lang="en-US" sz="2400" dirty="0" err="1" smtClean="0"/>
              <a:t>enorme</a:t>
            </a:r>
            <a:r>
              <a:rPr lang="en-US" sz="2400" dirty="0" smtClean="0"/>
              <a:t> </a:t>
            </a:r>
            <a:r>
              <a:rPr lang="en-US" sz="2400" dirty="0" err="1" smtClean="0"/>
              <a:t>uitbreidbaarheid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Automatisch</a:t>
            </a:r>
            <a:r>
              <a:rPr lang="en-US" sz="2400" dirty="0" smtClean="0"/>
              <a:t> </a:t>
            </a:r>
            <a:r>
              <a:rPr lang="en-US" sz="2400" dirty="0" err="1" smtClean="0"/>
              <a:t>aanpassend</a:t>
            </a:r>
            <a:r>
              <a:rPr lang="en-US" sz="2400" dirty="0" smtClean="0"/>
              <a:t> </a:t>
            </a:r>
            <a:r>
              <a:rPr lang="en-US" sz="2400" dirty="0" smtClean="0"/>
              <a:t>op smartphone/tablet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belangrijk</a:t>
            </a:r>
            <a:r>
              <a:rPr lang="en-US" sz="2400" dirty="0"/>
              <a:t> </a:t>
            </a:r>
            <a:r>
              <a:rPr lang="en-US" sz="2400" dirty="0" err="1" smtClean="0"/>
              <a:t>voor</a:t>
            </a:r>
            <a:r>
              <a:rPr lang="en-US" sz="2400" dirty="0" smtClean="0"/>
              <a:t> focus op </a:t>
            </a:r>
            <a:r>
              <a:rPr lang="en-US" sz="2400" dirty="0" err="1" smtClean="0"/>
              <a:t>jonge</a:t>
            </a:r>
            <a:r>
              <a:rPr lang="en-US" sz="2400" dirty="0" smtClean="0"/>
              <a:t> </a:t>
            </a:r>
            <a:r>
              <a:rPr lang="en-US" sz="2400" dirty="0" err="1" smtClean="0"/>
              <a:t>mensen</a:t>
            </a:r>
            <a:endParaRPr lang="en-US" sz="2400" dirty="0" smtClean="0"/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sz="2400" dirty="0"/>
              <a:t>Dashboard van </a:t>
            </a:r>
            <a:r>
              <a:rPr lang="en-US" sz="2400" dirty="0" err="1"/>
              <a:t>waar</a:t>
            </a:r>
            <a:r>
              <a:rPr lang="en-US" sz="2400" dirty="0"/>
              <a:t> </a:t>
            </a:r>
            <a:r>
              <a:rPr lang="en-US" sz="2400" dirty="0"/>
              <a:t>de </a:t>
            </a:r>
            <a:r>
              <a:rPr lang="en-US" sz="2400" dirty="0" err="1" smtClean="0"/>
              <a:t>functionaliteit</a:t>
            </a:r>
            <a:r>
              <a:rPr lang="en-US" sz="2400" dirty="0" smtClean="0"/>
              <a:t> </a:t>
            </a:r>
            <a:r>
              <a:rPr lang="en-US" sz="2400" dirty="0"/>
              <a:t>die 95% van </a:t>
            </a:r>
            <a:r>
              <a:rPr lang="en-US" sz="2400" dirty="0" err="1"/>
              <a:t>gebruik</a:t>
            </a:r>
            <a:r>
              <a:rPr lang="en-US" sz="2400" dirty="0"/>
              <a:t> </a:t>
            </a:r>
            <a:r>
              <a:rPr lang="en-US" sz="2400" dirty="0" err="1"/>
              <a:t>uitmaakt</a:t>
            </a:r>
            <a:r>
              <a:rPr lang="en-US" sz="2400" dirty="0"/>
              <a:t> met 1 </a:t>
            </a:r>
            <a:r>
              <a:rPr lang="en-US" sz="2400" dirty="0" err="1"/>
              <a:t>klik</a:t>
            </a:r>
            <a:r>
              <a:rPr lang="en-US" sz="2400" dirty="0"/>
              <a:t> </a:t>
            </a:r>
            <a:r>
              <a:rPr lang="en-US" sz="2400" dirty="0" err="1"/>
              <a:t>kan</a:t>
            </a:r>
            <a:r>
              <a:rPr lang="en-US" sz="2400" dirty="0"/>
              <a:t> </a:t>
            </a:r>
            <a:r>
              <a:rPr lang="en-US" sz="2400" dirty="0" err="1"/>
              <a:t>bereikt</a:t>
            </a:r>
            <a:r>
              <a:rPr lang="en-US" sz="2400" dirty="0"/>
              <a:t> </a:t>
            </a:r>
            <a:r>
              <a:rPr lang="en-US" sz="2400" dirty="0" err="1"/>
              <a:t>worden</a:t>
            </a:r>
            <a:r>
              <a:rPr lang="en-US" sz="2400" dirty="0"/>
              <a:t>         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16" name="Right Arrow 15"/>
          <p:cNvSpPr/>
          <p:nvPr/>
        </p:nvSpPr>
        <p:spPr>
          <a:xfrm rot="10800000" flipH="1">
            <a:off x="1043608" y="1916832"/>
            <a:ext cx="216024" cy="21602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3200">
              <a:solidFill>
                <a:srgbClr val="333333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0800000" flipH="1">
            <a:off x="1187624" y="2276872"/>
            <a:ext cx="216024" cy="21602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3200">
              <a:solidFill>
                <a:srgbClr val="333333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10800000" flipH="1">
            <a:off x="1403648" y="2636912"/>
            <a:ext cx="216024" cy="21602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3200">
              <a:solidFill>
                <a:srgbClr val="333333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0800000" flipH="1">
            <a:off x="1691680" y="2996952"/>
            <a:ext cx="216024" cy="21602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3200">
              <a:solidFill>
                <a:srgbClr val="333333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10800000" flipH="1">
            <a:off x="1115616" y="4077072"/>
            <a:ext cx="216024" cy="21602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3200">
              <a:solidFill>
                <a:srgbClr val="33333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10800000" flipH="1">
            <a:off x="1115616" y="5229200"/>
            <a:ext cx="216024" cy="216024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320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14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32656"/>
            <a:ext cx="4261002" cy="3812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5856" y="4653136"/>
            <a:ext cx="316805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err="1">
                <a:ln w="19050">
                  <a:solidFill>
                    <a:srgbClr val="333333"/>
                  </a:solidFill>
                </a:ln>
                <a:solidFill>
                  <a:srgbClr val="7AC142"/>
                </a:solidFill>
                <a:latin typeface="Vag-Rounded_Black" panose="020B0500000000000000" pitchFamily="34" charset="0"/>
                <a:cs typeface="Open Sans Condensed" panose="020B0806030504020204" pitchFamily="34" charset="0"/>
              </a:rPr>
              <a:t>Edran</a:t>
            </a:r>
            <a:endParaRPr lang="en-US" sz="9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C1DE4A4E5B674E8298AEB1CD1FD2F9" ma:contentTypeVersion="0" ma:contentTypeDescription="Een nieuw document maken." ma:contentTypeScope="" ma:versionID="44473f17e46c17e2871e1e29a562d10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17e5968c79d9fe2fc9f8835eee23f5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D98774-C1C5-493B-8DF4-5D6C25DCE50E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65DABAD9-0135-40A5-9F0B-F73E64B167E5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243609A-0D9C-49D3-A7C5-BA8F3FACF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52663</TotalTime>
  <Words>94</Words>
  <Application>Microsoft Macintosh PowerPoint</Application>
  <PresentationFormat>On-screen Show (4:3)</PresentationFormat>
  <Paragraphs>57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Team</vt:lpstr>
      <vt:lpstr>Noden?</vt:lpstr>
      <vt:lpstr>Aanpak</vt:lpstr>
      <vt:lpstr>Voordelen</vt:lpstr>
      <vt:lpstr>PowerPoint Presentation</vt:lpstr>
      <vt:lpstr>PowerPoint Presentation</vt:lpstr>
    </vt:vector>
  </TitlesOfParts>
  <Company>KVKL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Pitch voor Bryo's</dc:title>
  <dc:creator>jve</dc:creator>
  <cp:lastModifiedBy>Steven De Blieck</cp:lastModifiedBy>
  <cp:revision>765</cp:revision>
  <cp:lastPrinted>2014-01-31T16:19:39Z</cp:lastPrinted>
  <dcterms:created xsi:type="dcterms:W3CDTF">2011-08-16T12:17:39Z</dcterms:created>
  <dcterms:modified xsi:type="dcterms:W3CDTF">2014-05-16T11:40:44Z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ypeS">
    <vt:lpwstr>Bryo-Sjabloon</vt:lpwstr>
  </property>
  <property fmtid="{D5CDD505-2E9C-101B-9397-08002B2CF9AE}" pid="3" name="ContentType">
    <vt:lpwstr>Document</vt:lpwstr>
  </property>
</Properties>
</file>